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2" r:id="rId6"/>
    <p:sldId id="263" r:id="rId7"/>
    <p:sldId id="264" r:id="rId8"/>
    <p:sldId id="265" r:id="rId9"/>
    <p:sldId id="266" r:id="rId10"/>
    <p:sldId id="268" r:id="rId11"/>
    <p:sldId id="270" r:id="rId12"/>
  </p:sldIdLst>
  <p:sldSz cx="12192000" cy="6858000"/>
  <p:notesSz cx="6858000" cy="9144000"/>
  <p:defaultTextStyle>
    <a:defPPr rtl="0">
      <a:defRPr lang="ro-r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994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0-07-18T23:32:55.641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>
            <a:extLst>
              <a:ext uri="{FF2B5EF4-FFF2-40B4-BE49-F238E27FC236}">
                <a16:creationId xmlns:a16="http://schemas.microsoft.com/office/drawing/2014/main" id="{055D3A83-EB59-4E7C-B061-1F8ECC81EF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 dirty="0"/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E3F617A2-E80E-470B-B1C1-ACDBF91778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CB1D2E-2AFA-424D-B1A0-C6855BB8C3BB}" type="datetimeFigureOut">
              <a:rPr lang="ro-RO" smtClean="0"/>
              <a:t>18.07.2020</a:t>
            </a:fld>
            <a:endParaRPr lang="ro-RO" dirty="0"/>
          </a:p>
        </p:txBody>
      </p:sp>
      <p:sp>
        <p:nvSpPr>
          <p:cNvPr id="4" name="Substituent subsol 3">
            <a:extLst>
              <a:ext uri="{FF2B5EF4-FFF2-40B4-BE49-F238E27FC236}">
                <a16:creationId xmlns:a16="http://schemas.microsoft.com/office/drawing/2014/main" id="{AB1185B1-B93A-4A54-937E-03BED392C0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 dirty="0"/>
          </a:p>
        </p:txBody>
      </p:sp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C7DED727-31B4-4998-B376-6933D047A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5AEC5-CE7F-47E0-BAE0-ED1F34FF9BDC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7475709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 dirty="0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41ADCE-550F-4516-95E2-BC0F66EB7DB6}" type="datetimeFigureOut">
              <a:rPr lang="ro-RO" smtClean="0"/>
              <a:t>18.07.2020</a:t>
            </a:fld>
            <a:endParaRPr lang="ro-RO" dirty="0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 dirty="0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o-RO" dirty="0"/>
              <a:t>Editați stilurile de text coordonator</a:t>
            </a:r>
          </a:p>
          <a:p>
            <a:pPr lvl="1"/>
            <a:r>
              <a:rPr lang="ro-RO" dirty="0"/>
              <a:t>Al doilea nivel</a:t>
            </a:r>
          </a:p>
          <a:p>
            <a:pPr lvl="2"/>
            <a:r>
              <a:rPr lang="ro-RO" dirty="0"/>
              <a:t>Al treilea nivel</a:t>
            </a:r>
          </a:p>
          <a:p>
            <a:pPr lvl="3"/>
            <a:r>
              <a:rPr lang="ro-RO" dirty="0"/>
              <a:t>Al patrulea nivel</a:t>
            </a:r>
          </a:p>
          <a:p>
            <a:pPr lvl="4"/>
            <a:r>
              <a:rPr lang="ro-RO" dirty="0"/>
              <a:t>Al cincilea nivel</a:t>
            </a:r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A6C3C5-D8B6-4D1D-83D2-37794426C6A4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819354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6C3C5-D8B6-4D1D-83D2-37794426C6A4}" type="slidenum">
              <a:rPr lang="ro-RO" smtClean="0"/>
              <a:t>1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175371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reptunghi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ro-RO"/>
              <a:t>Faceți clic pentru a edita stilul de titlu coordonator</a:t>
            </a:r>
            <a:endParaRPr lang="ro-RO" dirty="0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o-RO"/>
              <a:t>Faceți clic pentru a edita stilul de subtitlu coordonator</a:t>
            </a:r>
            <a:endParaRPr lang="ro-RO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78748B6-EDB7-4C0D-A1F0-4F63CDC930C5}" type="datetime1">
              <a:rPr lang="ro-RO" smtClean="0"/>
              <a:t>18.07.2020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o-RO" smtClean="0"/>
              <a:pPr rtl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u și tex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reptunghi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9" name="Titlu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ro-RO"/>
              <a:t>Faceți clic pentru a edita stilul de titlu coordonator</a:t>
            </a:r>
            <a:endParaRPr lang="ro-RO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ro-RO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E072C9-24FE-4FE3-B1C0-A7807F25C4E9}" type="datetime1">
              <a:rPr lang="ro-RO" smtClean="0"/>
              <a:t>18.07.2020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smtClean="0"/>
              <a:pPr rtl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reptunghi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2" name="Titlu vertical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ro-RO"/>
              <a:t>Faceți clic pentru a edita stilul de titlu coordonator</a:t>
            </a:r>
            <a:endParaRPr lang="ro-RO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ro-RO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B25E86C-CB3D-4DF5-9449-CF22B86CBC38}" type="datetime1">
              <a:rPr lang="ro-RO" smtClean="0"/>
              <a:t>18.07.2020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o-RO" smtClean="0"/>
              <a:pPr rtl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reptunghi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ro-RO"/>
              <a:t>Faceți clic pentru a edita stilul de titlu coordonator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ro-RO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340E88-2019-44E1-8810-4F6658D029BB}" type="datetime1">
              <a:rPr lang="ro-RO" smtClean="0"/>
              <a:t>18.07.2020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o-RO" smtClean="0"/>
              <a:pPr rtl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reptunghi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ro-RO"/>
              <a:t>Faceți clic pentru a edita stilul de titlu coordonator</a:t>
            </a:r>
            <a:endParaRPr lang="ro-RO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6371F04-327E-49C2-8D3C-AEA7C0A1A221}" type="datetime1">
              <a:rPr lang="ro-RO" smtClean="0"/>
              <a:t>18.07.2020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o-RO" smtClean="0"/>
              <a:pPr rtl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reptunghi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o-RO"/>
              <a:t>Faceți clic pentru a edita stilul de titlu coordonator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ro-RO" dirty="0"/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ro-RO" dirty="0"/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17385F-DEA3-43B4-AF09-CD690DE43800}" type="datetime1">
              <a:rPr lang="ro-RO" smtClean="0"/>
              <a:t>18.07.2020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smtClean="0"/>
              <a:pPr rtl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reptunghi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12" name="Titlu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o-RO"/>
              <a:t>Faceți clic pentru a edita stilul de titlu coordonator</a:t>
            </a:r>
            <a:endParaRPr lang="ro-RO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ro-RO" dirty="0"/>
          </a:p>
        </p:txBody>
      </p:sp>
      <p:sp>
        <p:nvSpPr>
          <p:cNvPr id="5" name="Substituent text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/>
              <a:t>Faceţi clic pentru a edita Master stiluri text</a:t>
            </a:r>
          </a:p>
        </p:txBody>
      </p:sp>
      <p:sp>
        <p:nvSpPr>
          <p:cNvPr id="6" name="Substituent conținut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ro-RO" dirty="0"/>
          </a:p>
        </p:txBody>
      </p:sp>
      <p:sp>
        <p:nvSpPr>
          <p:cNvPr id="7" name="Substituent dată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B31BE4-AB0C-408B-9DD5-AE309FD47022}" type="datetime1">
              <a:rPr lang="ro-RO" smtClean="0"/>
              <a:t>18.07.2020</a:t>
            </a:fld>
            <a:endParaRPr lang="ro-RO" dirty="0"/>
          </a:p>
        </p:txBody>
      </p:sp>
      <p:sp>
        <p:nvSpPr>
          <p:cNvPr id="8" name="Substituent subsol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dirty="0"/>
          </a:p>
        </p:txBody>
      </p:sp>
      <p:sp>
        <p:nvSpPr>
          <p:cNvPr id="9" name="Substituent număr diapozitiv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smtClean="0"/>
              <a:pPr rtl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stituent dată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31FF64-5C37-4173-91DE-699CD63201F4}" type="datetime1">
              <a:rPr lang="ro-RO" smtClean="0"/>
              <a:t>18.07.2020</a:t>
            </a:fld>
            <a:endParaRPr lang="ro-RO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smtClean="0"/>
              <a:pPr rtl="0"/>
              <a:t>‹#›</a:t>
            </a:fld>
            <a:endParaRPr lang="ro-RO" dirty="0"/>
          </a:p>
        </p:txBody>
      </p:sp>
      <p:sp>
        <p:nvSpPr>
          <p:cNvPr id="7" name="Dreptunghi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8" name="Titlu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ro-RO"/>
              <a:t>Faceți clic pentru a edita stilul de titlu coordonator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974B27-2154-4CCC-A79C-6FF350570635}" type="datetime1">
              <a:rPr lang="ro-RO" smtClean="0"/>
              <a:t>18.07.2020</a:t>
            </a:fld>
            <a:endParaRPr lang="ro-RO" dirty="0"/>
          </a:p>
        </p:txBody>
      </p:sp>
      <p:sp>
        <p:nvSpPr>
          <p:cNvPr id="3" name="Substituent subsol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smtClean="0"/>
              <a:pPr rtl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reptunghi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o-RO"/>
              <a:t>Faceți clic pentru a edita stilul de titlu coordonator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ro-RO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9209F81-9863-4ED3-B3C7-53EA2DDC026C}" type="datetime1">
              <a:rPr lang="ro-RO" smtClean="0"/>
              <a:t>18.07.2020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o-RO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o-RO" smtClean="0"/>
              <a:pPr rtl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o-RO"/>
              <a:t>Faceți clic pentru a edita stilul de titlu coordonator</a:t>
            </a:r>
            <a:endParaRPr lang="ro-RO" dirty="0"/>
          </a:p>
        </p:txBody>
      </p:sp>
      <p:sp>
        <p:nvSpPr>
          <p:cNvPr id="3" name="Substituent imagine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o-RO"/>
              <a:t>Faceți clic pe pictogramă pentru a adăuga o imagine</a:t>
            </a:r>
            <a:endParaRPr lang="ro-RO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977A8D-587B-459A-A5F3-B34A6DAA9449}" type="datetime1">
              <a:rPr lang="ro-RO" smtClean="0"/>
              <a:t>18.07.2020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smtClean="0"/>
              <a:pPr rtl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o-RO" dirty="0"/>
              <a:t>Faceți clic pentru a edita stilul de titlu coordonator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o-RO" dirty="0"/>
              <a:t>Editați stilurile de text coordonator</a:t>
            </a:r>
          </a:p>
          <a:p>
            <a:pPr lvl="1" rtl="0"/>
            <a:r>
              <a:rPr lang="ro-RO" dirty="0"/>
              <a:t>Al doilea nivel</a:t>
            </a:r>
          </a:p>
          <a:p>
            <a:pPr lvl="2" rtl="0"/>
            <a:r>
              <a:rPr lang="ro-RO" dirty="0"/>
              <a:t>Al treilea nivel</a:t>
            </a:r>
          </a:p>
          <a:p>
            <a:pPr lvl="3" rtl="0"/>
            <a:r>
              <a:rPr lang="ro-RO" dirty="0"/>
              <a:t>Al patrulea nivel</a:t>
            </a:r>
          </a:p>
          <a:p>
            <a:pPr lvl="4" rtl="0"/>
            <a:r>
              <a:rPr lang="ro-RO" dirty="0"/>
              <a:t>Al cincilea nivel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7DE3F897-3574-4C9C-AA77-EDF03F1D0D95}" type="datetime1">
              <a:rPr lang="ro-RO" smtClean="0"/>
              <a:pPr/>
              <a:t>18.07.2020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D57F1E4F-1CFF-5643-939E-217C01CDF565}" type="slidenum">
              <a:rPr lang="ro-RO" smtClean="0"/>
              <a:pPr/>
              <a:t>‹#›</a:t>
            </a:fld>
            <a:endParaRPr lang="ro-RO" dirty="0"/>
          </a:p>
        </p:txBody>
      </p:sp>
      <p:sp>
        <p:nvSpPr>
          <p:cNvPr id="9" name="Dreptunghi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10" name="Dreptunghi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11" name="Dreptunghi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Arial" panose="020B0604020202020204" pitchFamily="34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eachrain.deviantart.com/art/Thief-25493458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Dreptunghi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o-RO" dirty="0">
              <a:latin typeface="Arial" panose="020B0604020202020204" pitchFamily="34" charset="0"/>
            </a:endParaRPr>
          </a:p>
        </p:txBody>
      </p:sp>
      <p:pic>
        <p:nvPicPr>
          <p:cNvPr id="7" name="Imagine 6" descr="Conexiuni digitale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Dreptunghi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Dreptunghi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Dreptunghi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Dreptunghi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 dirty="0">
              <a:latin typeface="Arial" panose="020B0604020202020204" pitchFamily="34" charset="0"/>
            </a:endParaRPr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en-US" sz="4400" cap="none" dirty="0" err="1">
                <a:solidFill>
                  <a:schemeClr val="bg1"/>
                </a:solidFill>
              </a:rPr>
              <a:t>ByeByeTruder</a:t>
            </a:r>
            <a:endParaRPr lang="ro-RO" sz="4400" cap="none" dirty="0">
              <a:solidFill>
                <a:schemeClr val="bg1"/>
              </a:solidFill>
            </a:endParaRP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en-US" dirty="0" err="1">
                <a:solidFill>
                  <a:srgbClr val="7CEBFF"/>
                </a:solidFill>
              </a:rPr>
              <a:t>Solutie</a:t>
            </a:r>
            <a:r>
              <a:rPr lang="en-US" dirty="0">
                <a:solidFill>
                  <a:srgbClr val="7CEBFF"/>
                </a:solidFill>
              </a:rPr>
              <a:t> de Securitate a </a:t>
            </a:r>
            <a:r>
              <a:rPr lang="en-US" dirty="0" err="1">
                <a:solidFill>
                  <a:srgbClr val="7CEBFF"/>
                </a:solidFill>
              </a:rPr>
              <a:t>bunurilor</a:t>
            </a:r>
            <a:endParaRPr lang="ro-RO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C41191C2-28AE-46E1-B32E-74C758E7A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355174-D4F2-4C72-817D-D4F6C6194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4756" y="904256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tăText 3">
            <a:extLst>
              <a:ext uri="{FF2B5EF4-FFF2-40B4-BE49-F238E27FC236}">
                <a16:creationId xmlns:a16="http://schemas.microsoft.com/office/drawing/2014/main" id="{30E1E9B1-03A8-4C05-B30A-6132839CE0B6}"/>
              </a:ext>
            </a:extLst>
          </p:cNvPr>
          <p:cNvSpPr txBox="1"/>
          <p:nvPr/>
        </p:nvSpPr>
        <p:spPr>
          <a:xfrm>
            <a:off x="677333" y="2404533"/>
            <a:ext cx="109334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People want peace of mind</a:t>
            </a:r>
            <a:r>
              <a:rPr lang="ro-RO" dirty="0"/>
              <a:t>. </a:t>
            </a:r>
            <a:r>
              <a:rPr lang="en-US" dirty="0"/>
              <a:t> </a:t>
            </a:r>
            <a:r>
              <a:rPr lang="ro-RO" dirty="0" err="1"/>
              <a:t>Whether</a:t>
            </a:r>
            <a:r>
              <a:rPr lang="ro-RO" dirty="0"/>
              <a:t> </a:t>
            </a:r>
            <a:r>
              <a:rPr lang="ro-RO" dirty="0" err="1"/>
              <a:t>you</a:t>
            </a:r>
            <a:r>
              <a:rPr lang="en-US" dirty="0"/>
              <a:t> are </a:t>
            </a:r>
            <a:r>
              <a:rPr lang="ro-RO" dirty="0"/>
              <a:t>at </a:t>
            </a:r>
            <a:r>
              <a:rPr lang="ro-RO" dirty="0" err="1"/>
              <a:t>work</a:t>
            </a:r>
            <a:r>
              <a:rPr lang="ro-RO" dirty="0"/>
              <a:t> or on </a:t>
            </a:r>
            <a:r>
              <a:rPr lang="ro-RO" dirty="0" err="1"/>
              <a:t>vacation</a:t>
            </a:r>
            <a:r>
              <a:rPr lang="ro-RO" dirty="0"/>
              <a:t>, </a:t>
            </a:r>
            <a:r>
              <a:rPr lang="en-US" dirty="0"/>
              <a:t>you need to make sure that what you leave behind is safe and secure.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theft consists in both financial loss and privacy invasion.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Being robbed and not having a clue about who it was is not cool.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 descr="A close up of a mask&#10;&#10;Description automatically generated">
            <a:extLst>
              <a:ext uri="{FF2B5EF4-FFF2-40B4-BE49-F238E27FC236}">
                <a16:creationId xmlns:a16="http://schemas.microsoft.com/office/drawing/2014/main" id="{3FE43927-E3DF-4E69-B81F-BA7F17FE46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419906" y="4297152"/>
            <a:ext cx="2743206" cy="219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31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D610C808-7E92-4954-8295-E5B8F9A4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+mj-lt"/>
              </a:rPr>
              <a:t>The solution:   Surveillance Camera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E9758B-E361-4084-8D9F-729FA6C4A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95127CC3-BE1F-4D8C-86BE-17111BCD9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878" y="2361056"/>
            <a:ext cx="3649219" cy="3649219"/>
          </a:xfrm>
          <a:prstGeom prst="rect">
            <a:avLst/>
          </a:prstGeom>
        </p:spPr>
      </p:pic>
      <p:sp>
        <p:nvSpPr>
          <p:cNvPr id="4" name="CasetăText 3">
            <a:extLst>
              <a:ext uri="{FF2B5EF4-FFF2-40B4-BE49-F238E27FC236}">
                <a16:creationId xmlns:a16="http://schemas.microsoft.com/office/drawing/2014/main" id="{50AE1A1B-F412-4489-8AB6-BFE3C45CBE9B}"/>
              </a:ext>
            </a:extLst>
          </p:cNvPr>
          <p:cNvSpPr txBox="1"/>
          <p:nvPr/>
        </p:nvSpPr>
        <p:spPr>
          <a:xfrm>
            <a:off x="6335805" y="2180496"/>
            <a:ext cx="5275001" cy="4045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chemeClr val="tx2"/>
                </a:solidFill>
              </a:rPr>
              <a:t>A simple, free and reliable security camera smartphone application.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dirty="0"/>
              <a:t>A study of 422 burglars found that security cameras were the most effective deterrent to burglars.  60% of the burglars said that they would pick a different target if they knew that a building or site had security cameras, and if they didn’t know ahead of time then 50% said that discovering surveillance cameras would cause them to abort the burglary.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endParaRPr lang="en-US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Imagine 5">
            <a:extLst>
              <a:ext uri="{FF2B5EF4-FFF2-40B4-BE49-F238E27FC236}">
                <a16:creationId xmlns:a16="http://schemas.microsoft.com/office/drawing/2014/main" id="{B550A299-C611-43A0-98E5-9A74942BE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7023" y="904229"/>
            <a:ext cx="609653" cy="6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155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9281313-AECF-4F09-AA78-5F7BD96F0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err="1"/>
              <a:t>ByeByeTruder</a:t>
            </a:r>
            <a:endParaRPr lang="en-GB" cap="none" dirty="0"/>
          </a:p>
        </p:txBody>
      </p:sp>
      <p:sp>
        <p:nvSpPr>
          <p:cNvPr id="5" name="CasetăText 4">
            <a:extLst>
              <a:ext uri="{FF2B5EF4-FFF2-40B4-BE49-F238E27FC236}">
                <a16:creationId xmlns:a16="http://schemas.microsoft.com/office/drawing/2014/main" id="{265EE557-A876-4256-8F36-BD7CD7305FD0}"/>
              </a:ext>
            </a:extLst>
          </p:cNvPr>
          <p:cNvSpPr txBox="1"/>
          <p:nvPr/>
        </p:nvSpPr>
        <p:spPr>
          <a:xfrm>
            <a:off x="677333" y="2404533"/>
            <a:ext cx="109334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Key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Web browser constantly monitoring video from the camera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Records only the moments when it detects a human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Local storage and firebase cloud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Instant notifications with snapshots and face attributes to mobile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Download records or upload files to firebase cloud storage directly from mobile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Authorize known people so they don’t trigger false alarms (in development)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</p:txBody>
      </p:sp>
      <p:pic>
        <p:nvPicPr>
          <p:cNvPr id="6" name="Imagine 5">
            <a:extLst>
              <a:ext uri="{FF2B5EF4-FFF2-40B4-BE49-F238E27FC236}">
                <a16:creationId xmlns:a16="http://schemas.microsoft.com/office/drawing/2014/main" id="{57ECC84E-376F-46D7-8A78-89B921B2C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1768" y="904229"/>
            <a:ext cx="609653" cy="6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72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F42FF0BF-0917-452E-9955-40A7003F5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about the competition?</a:t>
            </a:r>
            <a:endParaRPr lang="en-GB" dirty="0"/>
          </a:p>
        </p:txBody>
      </p:sp>
      <p:sp>
        <p:nvSpPr>
          <p:cNvPr id="5" name="CasetăText 4">
            <a:extLst>
              <a:ext uri="{FF2B5EF4-FFF2-40B4-BE49-F238E27FC236}">
                <a16:creationId xmlns:a16="http://schemas.microsoft.com/office/drawing/2014/main" id="{6DA28364-6500-4811-8E5F-AE027CC3E98A}"/>
              </a:ext>
            </a:extLst>
          </p:cNvPr>
          <p:cNvSpPr txBox="1"/>
          <p:nvPr/>
        </p:nvSpPr>
        <p:spPr>
          <a:xfrm>
            <a:off x="400497" y="2756870"/>
            <a:ext cx="109334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400" dirty="0"/>
              <a:t>Most apps record continuously. That results in difficulties of finding the actual clip of interest. It also means redundant footage and occupied storage. </a:t>
            </a:r>
            <a:r>
              <a:rPr lang="en-GB" sz="2400" dirty="0" err="1"/>
              <a:t>ByeByeTruder</a:t>
            </a:r>
            <a:r>
              <a:rPr lang="en-GB" sz="2400" dirty="0"/>
              <a:t> uses AI to save only the clips that contain people. </a:t>
            </a:r>
          </a:p>
          <a:p>
            <a:pPr marL="342900" indent="-342900">
              <a:buAutoNum type="arabicPeriod"/>
            </a:pPr>
            <a:endParaRPr lang="en-GB" sz="2400" dirty="0"/>
          </a:p>
          <a:p>
            <a:pPr marL="342900" indent="-342900">
              <a:buAutoNum type="arabicPeriod"/>
            </a:pPr>
            <a:r>
              <a:rPr lang="en-GB" sz="2400" dirty="0"/>
              <a:t>You can save footage both on local and cloud storage.</a:t>
            </a:r>
          </a:p>
          <a:p>
            <a:endParaRPr lang="en-GB" sz="2400" dirty="0"/>
          </a:p>
          <a:p>
            <a:r>
              <a:rPr lang="en-GB" sz="2400" dirty="0"/>
              <a:t>3.  Notifications with the burglar's traits and a picture with him is sent right away. This            </a:t>
            </a:r>
          </a:p>
          <a:p>
            <a:r>
              <a:rPr lang="en-GB" sz="2400" dirty="0"/>
              <a:t>    is crucial information in case the footage is lost.</a:t>
            </a:r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2C2F456D-B676-412A-8CC0-D3EDE27D3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1768" y="904229"/>
            <a:ext cx="609653" cy="6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241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2732990-DFCD-4733-A184-C0EC4365E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Would you be interested?</a:t>
            </a:r>
            <a:endParaRPr lang="en-GB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D45AB8D0-BACA-4C70-B6D1-AA0E83BF5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017" y="1865065"/>
            <a:ext cx="5418841" cy="1898453"/>
          </a:xfrm>
          <a:prstGeom prst="rect">
            <a:avLst/>
          </a:prstGeom>
        </p:spPr>
      </p:pic>
      <p:sp>
        <p:nvSpPr>
          <p:cNvPr id="5" name="CasetăText 4">
            <a:extLst>
              <a:ext uri="{FF2B5EF4-FFF2-40B4-BE49-F238E27FC236}">
                <a16:creationId xmlns:a16="http://schemas.microsoft.com/office/drawing/2014/main" id="{F7E30ABC-81FB-428A-8437-89BB9458C7D3}"/>
              </a:ext>
            </a:extLst>
          </p:cNvPr>
          <p:cNvSpPr txBox="1"/>
          <p:nvPr/>
        </p:nvSpPr>
        <p:spPr>
          <a:xfrm>
            <a:off x="1175245" y="2557672"/>
            <a:ext cx="552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do you think of the idea?</a:t>
            </a:r>
            <a:endParaRPr lang="en-GB" dirty="0"/>
          </a:p>
        </p:txBody>
      </p:sp>
      <p:sp>
        <p:nvSpPr>
          <p:cNvPr id="6" name="CasetăText 5">
            <a:extLst>
              <a:ext uri="{FF2B5EF4-FFF2-40B4-BE49-F238E27FC236}">
                <a16:creationId xmlns:a16="http://schemas.microsoft.com/office/drawing/2014/main" id="{A600F389-C67C-4DB1-A83F-0848CCF416E1}"/>
              </a:ext>
            </a:extLst>
          </p:cNvPr>
          <p:cNvSpPr txBox="1"/>
          <p:nvPr/>
        </p:nvSpPr>
        <p:spPr>
          <a:xfrm>
            <a:off x="1175245" y="4134482"/>
            <a:ext cx="552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do you think of the idea?</a:t>
            </a:r>
            <a:endParaRPr lang="en-GB" dirty="0"/>
          </a:p>
        </p:txBody>
      </p:sp>
      <p:sp>
        <p:nvSpPr>
          <p:cNvPr id="7" name="CasetăText 6">
            <a:extLst>
              <a:ext uri="{FF2B5EF4-FFF2-40B4-BE49-F238E27FC236}">
                <a16:creationId xmlns:a16="http://schemas.microsoft.com/office/drawing/2014/main" id="{1D75019A-BE87-4020-BFC7-FA650C81ECD5}"/>
              </a:ext>
            </a:extLst>
          </p:cNvPr>
          <p:cNvSpPr txBox="1"/>
          <p:nvPr/>
        </p:nvSpPr>
        <p:spPr>
          <a:xfrm>
            <a:off x="1175245" y="5786512"/>
            <a:ext cx="552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do you think of the idea?</a:t>
            </a:r>
            <a:endParaRPr lang="en-GB" dirty="0"/>
          </a:p>
        </p:txBody>
      </p:sp>
      <p:pic>
        <p:nvPicPr>
          <p:cNvPr id="9" name="Imagine 8">
            <a:extLst>
              <a:ext uri="{FF2B5EF4-FFF2-40B4-BE49-F238E27FC236}">
                <a16:creationId xmlns:a16="http://schemas.microsoft.com/office/drawing/2014/main" id="{DA8F3E43-806B-4BA5-AE28-619F6EFB0A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095"/>
          <a:stretch/>
        </p:blipFill>
        <p:spPr>
          <a:xfrm>
            <a:off x="5494124" y="4992935"/>
            <a:ext cx="5917297" cy="1838202"/>
          </a:xfrm>
          <a:prstGeom prst="rect">
            <a:avLst/>
          </a:prstGeom>
        </p:spPr>
      </p:pic>
      <p:pic>
        <p:nvPicPr>
          <p:cNvPr id="8" name="Imagine 7">
            <a:extLst>
              <a:ext uri="{FF2B5EF4-FFF2-40B4-BE49-F238E27FC236}">
                <a16:creationId xmlns:a16="http://schemas.microsoft.com/office/drawing/2014/main" id="{567DDCAE-99D2-4BB0-8BFE-71CEA64E55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73" t="22836" r="25708"/>
          <a:stretch/>
        </p:blipFill>
        <p:spPr>
          <a:xfrm>
            <a:off x="7404946" y="3666463"/>
            <a:ext cx="3052119" cy="1818001"/>
          </a:xfrm>
          <a:prstGeom prst="rect">
            <a:avLst/>
          </a:prstGeom>
        </p:spPr>
      </p:pic>
      <p:pic>
        <p:nvPicPr>
          <p:cNvPr id="10" name="Imagine 9">
            <a:extLst>
              <a:ext uri="{FF2B5EF4-FFF2-40B4-BE49-F238E27FC236}">
                <a16:creationId xmlns:a16="http://schemas.microsoft.com/office/drawing/2014/main" id="{6B26BB06-D047-4A97-BC34-728B0C407A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1768" y="904229"/>
            <a:ext cx="609653" cy="6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407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7F2C8E5-6565-4398-9E44-48B86FB78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Team</a:t>
            </a:r>
            <a:endParaRPr lang="en-GB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93E0E052-2B70-4100-B2F5-2FA88FC2D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804" y="2003429"/>
            <a:ext cx="1765472" cy="3138616"/>
          </a:xfrm>
          <a:prstGeom prst="rect">
            <a:avLst/>
          </a:prstGeom>
        </p:spPr>
      </p:pic>
      <p:pic>
        <p:nvPicPr>
          <p:cNvPr id="5" name="Imagine 4">
            <a:extLst>
              <a:ext uri="{FF2B5EF4-FFF2-40B4-BE49-F238E27FC236}">
                <a16:creationId xmlns:a16="http://schemas.microsoft.com/office/drawing/2014/main" id="{212CA5BF-E48B-4F16-83DD-BC9F96378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8432" y="2292312"/>
            <a:ext cx="2745242" cy="2849732"/>
          </a:xfrm>
          <a:prstGeom prst="rect">
            <a:avLst/>
          </a:prstGeom>
        </p:spPr>
      </p:pic>
      <p:pic>
        <p:nvPicPr>
          <p:cNvPr id="6" name="Imagine 5">
            <a:extLst>
              <a:ext uri="{FF2B5EF4-FFF2-40B4-BE49-F238E27FC236}">
                <a16:creationId xmlns:a16="http://schemas.microsoft.com/office/drawing/2014/main" id="{179D75EB-680B-45E4-8BCA-80069E20F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9009882" y="2458224"/>
            <a:ext cx="3067224" cy="2300418"/>
          </a:xfrm>
          <a:prstGeom prst="rect">
            <a:avLst/>
          </a:prstGeom>
        </p:spPr>
      </p:pic>
      <p:pic>
        <p:nvPicPr>
          <p:cNvPr id="8" name="Imagine 7" descr="O imagine care conține persoană, bărbat, ochelari, îmbrăcăminte&#10;&#10;Descriere generată automat">
            <a:extLst>
              <a:ext uri="{FF2B5EF4-FFF2-40B4-BE49-F238E27FC236}">
                <a16:creationId xmlns:a16="http://schemas.microsoft.com/office/drawing/2014/main" id="{8B7561AD-1E08-4E8B-9028-1AF967F582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2242497"/>
            <a:ext cx="2899547" cy="2899547"/>
          </a:xfrm>
          <a:prstGeom prst="rect">
            <a:avLst/>
          </a:prstGeom>
        </p:spPr>
      </p:pic>
      <p:sp>
        <p:nvSpPr>
          <p:cNvPr id="9" name="CasetăText 8">
            <a:extLst>
              <a:ext uri="{FF2B5EF4-FFF2-40B4-BE49-F238E27FC236}">
                <a16:creationId xmlns:a16="http://schemas.microsoft.com/office/drawing/2014/main" id="{154927E6-6C32-4D80-AC39-C484B8D674FC}"/>
              </a:ext>
            </a:extLst>
          </p:cNvPr>
          <p:cNvSpPr txBox="1"/>
          <p:nvPr/>
        </p:nvSpPr>
        <p:spPr>
          <a:xfrm>
            <a:off x="683006" y="5244852"/>
            <a:ext cx="11163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Stefan Popa                           Tudor </a:t>
            </a:r>
            <a:r>
              <a:rPr lang="en-US" dirty="0" err="1"/>
              <a:t>Calafeteanu</a:t>
            </a:r>
            <a:r>
              <a:rPr lang="en-US" dirty="0"/>
              <a:t>                         Bogdan Dobrin                         Cristian </a:t>
            </a:r>
            <a:r>
              <a:rPr lang="en-US" dirty="0" err="1"/>
              <a:t>Sandu</a:t>
            </a:r>
            <a:endParaRPr lang="en-GB" dirty="0"/>
          </a:p>
        </p:txBody>
      </p:sp>
      <p:pic>
        <p:nvPicPr>
          <p:cNvPr id="10" name="Imagine 9">
            <a:extLst>
              <a:ext uri="{FF2B5EF4-FFF2-40B4-BE49-F238E27FC236}">
                <a16:creationId xmlns:a16="http://schemas.microsoft.com/office/drawing/2014/main" id="{32BCC201-A755-44F1-B950-7C1563607A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01768" y="904229"/>
            <a:ext cx="609653" cy="6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82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5E7513-3C8A-480D-B79B-0F884BD93740}"/>
              </a:ext>
            </a:extLst>
          </p:cNvPr>
          <p:cNvSpPr txBox="1"/>
          <p:nvPr/>
        </p:nvSpPr>
        <p:spPr>
          <a:xfrm>
            <a:off x="3407328" y="3075057"/>
            <a:ext cx="55101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Thanks for attention!</a:t>
            </a:r>
          </a:p>
        </p:txBody>
      </p:sp>
    </p:spTree>
    <p:extLst>
      <p:ext uri="{BB962C8B-B14F-4D97-AF65-F5344CB8AC3E}">
        <p14:creationId xmlns:p14="http://schemas.microsoft.com/office/powerpoint/2010/main" val="195499936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273</Words>
  <Application>Microsoft Office PowerPoint</Application>
  <PresentationFormat>Widescreen</PresentationFormat>
  <Paragraphs>32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Gill Sans MT</vt:lpstr>
      <vt:lpstr>Wingdings 2</vt:lpstr>
      <vt:lpstr>Dividend</vt:lpstr>
      <vt:lpstr>ByeByeTruder</vt:lpstr>
      <vt:lpstr>Why?</vt:lpstr>
      <vt:lpstr>The solution:   Surveillance Camera</vt:lpstr>
      <vt:lpstr>ByeByeTruder</vt:lpstr>
      <vt:lpstr>How about the competition?</vt:lpstr>
      <vt:lpstr>Would you be interested?</vt:lpstr>
      <vt:lpstr>Our Team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2020-07-18T19:47:47Z</dcterms:created>
  <dcterms:modified xsi:type="dcterms:W3CDTF">2020-07-18T20:50:11Z</dcterms:modified>
</cp:coreProperties>
</file>